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810D-7CC2-45FB-B658-E296D569F964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F3B5-8E73-4801-9960-80772CBC4C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46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3B5-8E73-4801-9960-80772CBC4CB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99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48ACC4-F361-4518-8A71-16FE0F071843}" type="datetimeFigureOut">
              <a:rPr lang="es-CO" smtClean="0"/>
              <a:t>21/02/2011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EA3751-940F-48AA-B082-1AE38B1BC2F8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Alexander </a:t>
            </a:r>
            <a:r>
              <a:rPr lang="es-CO" dirty="0" err="1" smtClean="0"/>
              <a:t>ospino</a:t>
            </a:r>
            <a:r>
              <a:rPr lang="es-CO" dirty="0" smtClean="0"/>
              <a:t> </a:t>
            </a:r>
            <a:r>
              <a:rPr lang="es-CO" dirty="0" err="1" smtClean="0"/>
              <a:t>acevedo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Desprendimiento </a:t>
            </a:r>
            <a:r>
              <a:rPr lang="es-CO" dirty="0" err="1" smtClean="0"/>
              <a:t>vitreo</a:t>
            </a:r>
            <a:r>
              <a:rPr lang="es-CO" dirty="0" smtClean="0"/>
              <a:t> posterior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262" cy="62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Desprendimiento </a:t>
            </a:r>
            <a:r>
              <a:rPr lang="es-CO" dirty="0" err="1" smtClean="0"/>
              <a:t>vitreo</a:t>
            </a:r>
            <a:r>
              <a:rPr lang="es-CO" dirty="0" smtClean="0"/>
              <a:t> posterior</a:t>
            </a:r>
            <a:endParaRPr lang="es-CO" dirty="0"/>
          </a:p>
        </p:txBody>
      </p:sp>
      <p:pic>
        <p:nvPicPr>
          <p:cNvPr id="4" name="spotmio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3960" end="9023.46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1628800"/>
            <a:ext cx="5345112" cy="437356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429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6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RETINA NORMAL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528410"/>
            <a:ext cx="4950019" cy="49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71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9691"/>
            <a:ext cx="5161756" cy="48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69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</TotalTime>
  <Words>12</Words>
  <Application>Microsoft Office PowerPoint</Application>
  <PresentationFormat>Presentación en pantalla (4:3)</PresentationFormat>
  <Paragraphs>5</Paragraphs>
  <Slides>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Boticario</vt:lpstr>
      <vt:lpstr>Desprendimiento vitreo posterior</vt:lpstr>
      <vt:lpstr>Presentación de PowerPoint</vt:lpstr>
      <vt:lpstr>Desprendimiento vitreo posterior</vt:lpstr>
      <vt:lpstr>RETINA NORMAL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Desprendimiento vitreo posterior</dc:title>
  <dc:creator>FOZ</dc:creator>
  <cp:lastModifiedBy>FOZ</cp:lastModifiedBy>
  <cp:revision>8</cp:revision>
  <dcterms:created xsi:type="dcterms:W3CDTF">2011-02-01T03:12:07Z</dcterms:created>
  <dcterms:modified xsi:type="dcterms:W3CDTF">2011-02-22T02:46:30Z</dcterms:modified>
</cp:coreProperties>
</file>